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dited" id="{ECD25F8B-400B-E841-8B33-9F7A8BF82DB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Hundley" initials="CH" lastIdx="5" clrIdx="0">
    <p:extLst>
      <p:ext uri="{19B8F6BF-5375-455C-9EA6-DF929625EA0E}">
        <p15:presenceInfo xmlns:p15="http://schemas.microsoft.com/office/powerpoint/2012/main" userId="S::chelseah@yesler.com::4ad93814-bfaf-43e0-a913-66b448eb11f2" providerId="AD"/>
      </p:ext>
    </p:extLst>
  </p:cmAuthor>
  <p:cmAuthor id="2" name="Michael Pomerleau" initials="MP" lastIdx="1" clrIdx="1">
    <p:extLst>
      <p:ext uri="{19B8F6BF-5375-455C-9EA6-DF929625EA0E}">
        <p15:presenceInfo xmlns:p15="http://schemas.microsoft.com/office/powerpoint/2012/main" userId="S::michael.pomerleau@yesler.com::5b994961-3c59-4fa9-9161-ceba67c31012" providerId="AD"/>
      </p:ext>
    </p:extLst>
  </p:cmAuthor>
  <p:cmAuthor id="3" name="O'Donnell, Maureen" initials="OM" lastIdx="1" clrIdx="2">
    <p:extLst>
      <p:ext uri="{19B8F6BF-5375-455C-9EA6-DF929625EA0E}">
        <p15:presenceInfo xmlns:p15="http://schemas.microsoft.com/office/powerpoint/2012/main" userId="S::maureen.odonnell@accenture.com::a2850d64-9cd7-45ce-a726-d8e6bad667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A"/>
    <a:srgbClr val="A2A2A1"/>
    <a:srgbClr val="2A338F"/>
    <a:srgbClr val="EC1C2C"/>
    <a:srgbClr val="0194BF"/>
    <a:srgbClr val="117BA2"/>
    <a:srgbClr val="008372"/>
    <a:srgbClr val="0F75BE"/>
    <a:srgbClr val="EA1527"/>
    <a:srgbClr val="278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A632C-5DB7-4EF6-8B6E-9AE0581AA0FC}" v="1" dt="2021-06-03T22:31:30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2"/>
    <p:restoredTop sz="94493"/>
  </p:normalViewPr>
  <p:slideViewPr>
    <p:cSldViewPr snapToGrid="0">
      <p:cViewPr varScale="1">
        <p:scale>
          <a:sx n="104" d="100"/>
          <a:sy n="104" d="100"/>
        </p:scale>
        <p:origin x="13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Donnell, Maureen" userId="a2850d64-9cd7-45ce-a726-d8e6bad667f5" providerId="ADAL" clId="{A140AF30-97BA-44C4-BC98-35C6C75E5367}"/>
    <pc:docChg chg="custSel modSld">
      <pc:chgData name="O'Donnell, Maureen" userId="a2850d64-9cd7-45ce-a726-d8e6bad667f5" providerId="ADAL" clId="{A140AF30-97BA-44C4-BC98-35C6C75E5367}" dt="2021-01-20T22:03:58.562" v="245"/>
      <pc:docMkLst>
        <pc:docMk/>
      </pc:docMkLst>
      <pc:sldChg chg="modSp addCm modCm">
        <pc:chgData name="O'Donnell, Maureen" userId="a2850d64-9cd7-45ce-a726-d8e6bad667f5" providerId="ADAL" clId="{A140AF30-97BA-44C4-BC98-35C6C75E5367}" dt="2021-01-20T22:03:58.562" v="245"/>
        <pc:sldMkLst>
          <pc:docMk/>
          <pc:sldMk cId="3726998994" sldId="276"/>
        </pc:sldMkLst>
        <pc:spChg chg="mod">
          <ac:chgData name="O'Donnell, Maureen" userId="a2850d64-9cd7-45ce-a726-d8e6bad667f5" providerId="ADAL" clId="{A140AF30-97BA-44C4-BC98-35C6C75E5367}" dt="2021-01-20T21:58:37.320" v="0"/>
          <ac:spMkLst>
            <pc:docMk/>
            <pc:sldMk cId="3726998994" sldId="276"/>
            <ac:spMk id="2" creationId="{7F32642A-F215-3B4A-8248-4776F280B21E}"/>
          </ac:spMkLst>
        </pc:spChg>
        <pc:spChg chg="mod">
          <ac:chgData name="O'Donnell, Maureen" userId="a2850d64-9cd7-45ce-a726-d8e6bad667f5" providerId="ADAL" clId="{A140AF30-97BA-44C4-BC98-35C6C75E5367}" dt="2021-01-20T22:03:23.893" v="242" actId="6549"/>
          <ac:spMkLst>
            <pc:docMk/>
            <pc:sldMk cId="3726998994" sldId="276"/>
            <ac:spMk id="3" creationId="{9D8E13B7-05F4-B74A-9AC4-ACECB9B4BCA5}"/>
          </ac:spMkLst>
        </pc:spChg>
        <pc:spChg chg="mod">
          <ac:chgData name="O'Donnell, Maureen" userId="a2850d64-9cd7-45ce-a726-d8e6bad667f5" providerId="ADAL" clId="{A140AF30-97BA-44C4-BC98-35C6C75E5367}" dt="2021-01-20T21:58:59.400" v="59" actId="6549"/>
          <ac:spMkLst>
            <pc:docMk/>
            <pc:sldMk cId="3726998994" sldId="276"/>
            <ac:spMk id="4" creationId="{6F64AA95-5112-154B-B9A1-786FF917DA0B}"/>
          </ac:spMkLst>
        </pc:spChg>
        <pc:spChg chg="mod">
          <ac:chgData name="O'Donnell, Maureen" userId="a2850d64-9cd7-45ce-a726-d8e6bad667f5" providerId="ADAL" clId="{A140AF30-97BA-44C4-BC98-35C6C75E5367}" dt="2021-01-20T22:03:42.836" v="244" actId="6549"/>
          <ac:spMkLst>
            <pc:docMk/>
            <pc:sldMk cId="3726998994" sldId="276"/>
            <ac:spMk id="5" creationId="{70F26054-1664-574A-BC03-41556F3E96BB}"/>
          </ac:spMkLst>
        </pc:spChg>
        <pc:spChg chg="mod">
          <ac:chgData name="O'Donnell, Maureen" userId="a2850d64-9cd7-45ce-a726-d8e6bad667f5" providerId="ADAL" clId="{A140AF30-97BA-44C4-BC98-35C6C75E5367}" dt="2021-01-20T22:03:58.562" v="245"/>
          <ac:spMkLst>
            <pc:docMk/>
            <pc:sldMk cId="3726998994" sldId="276"/>
            <ac:spMk id="6" creationId="{A482157E-4A03-454F-9DA2-46ECB73FBE18}"/>
          </ac:spMkLst>
        </pc:spChg>
        <pc:spChg chg="mod">
          <ac:chgData name="O'Donnell, Maureen" userId="a2850d64-9cd7-45ce-a726-d8e6bad667f5" providerId="ADAL" clId="{A140AF30-97BA-44C4-BC98-35C6C75E5367}" dt="2021-01-20T22:01:49.561" v="188" actId="20577"/>
          <ac:spMkLst>
            <pc:docMk/>
            <pc:sldMk cId="3726998994" sldId="276"/>
            <ac:spMk id="7" creationId="{4D054F81-88EF-254E-8DE4-D2AEC78F44A8}"/>
          </ac:spMkLst>
        </pc:spChg>
      </pc:sldChg>
    </pc:docChg>
  </pc:docChgLst>
  <pc:docChgLst>
    <pc:chgData name="O'Donnell, Maureen" userId="a2850d64-9cd7-45ce-a726-d8e6bad667f5" providerId="ADAL" clId="{6F16F953-D908-411C-AD8B-F050E6E4D688}"/>
    <pc:docChg chg="undo custSel modSld">
      <pc:chgData name="O'Donnell, Maureen" userId="a2850d64-9cd7-45ce-a726-d8e6bad667f5" providerId="ADAL" clId="{6F16F953-D908-411C-AD8B-F050E6E4D688}" dt="2021-03-30T20:33:10.845" v="148" actId="6549"/>
      <pc:docMkLst>
        <pc:docMk/>
      </pc:docMkLst>
      <pc:sldChg chg="modSp mod">
        <pc:chgData name="O'Donnell, Maureen" userId="a2850d64-9cd7-45ce-a726-d8e6bad667f5" providerId="ADAL" clId="{6F16F953-D908-411C-AD8B-F050E6E4D688}" dt="2021-03-30T20:33:10.845" v="148" actId="6549"/>
        <pc:sldMkLst>
          <pc:docMk/>
          <pc:sldMk cId="3726998994" sldId="276"/>
        </pc:sldMkLst>
        <pc:spChg chg="mod">
          <ac:chgData name="O'Donnell, Maureen" userId="a2850d64-9cd7-45ce-a726-d8e6bad667f5" providerId="ADAL" clId="{6F16F953-D908-411C-AD8B-F050E6E4D688}" dt="2021-03-30T20:15:28.899" v="85" actId="14100"/>
          <ac:spMkLst>
            <pc:docMk/>
            <pc:sldMk cId="3726998994" sldId="276"/>
            <ac:spMk id="2" creationId="{7F32642A-F215-3B4A-8248-4776F280B21E}"/>
          </ac:spMkLst>
        </pc:spChg>
        <pc:spChg chg="mod">
          <ac:chgData name="O'Donnell, Maureen" userId="a2850d64-9cd7-45ce-a726-d8e6bad667f5" providerId="ADAL" clId="{6F16F953-D908-411C-AD8B-F050E6E4D688}" dt="2021-03-30T20:31:42.969" v="134" actId="20577"/>
          <ac:spMkLst>
            <pc:docMk/>
            <pc:sldMk cId="3726998994" sldId="276"/>
            <ac:spMk id="3" creationId="{9D8E13B7-05F4-B74A-9AC4-ACECB9B4BCA5}"/>
          </ac:spMkLst>
        </pc:spChg>
        <pc:spChg chg="mod">
          <ac:chgData name="O'Donnell, Maureen" userId="a2850d64-9cd7-45ce-a726-d8e6bad667f5" providerId="ADAL" clId="{6F16F953-D908-411C-AD8B-F050E6E4D688}" dt="2021-03-30T20:15:44.942" v="131"/>
          <ac:spMkLst>
            <pc:docMk/>
            <pc:sldMk cId="3726998994" sldId="276"/>
            <ac:spMk id="4" creationId="{6F64AA95-5112-154B-B9A1-786FF917DA0B}"/>
          </ac:spMkLst>
        </pc:spChg>
        <pc:spChg chg="mod">
          <ac:chgData name="O'Donnell, Maureen" userId="a2850d64-9cd7-45ce-a726-d8e6bad667f5" providerId="ADAL" clId="{6F16F953-D908-411C-AD8B-F050E6E4D688}" dt="2021-03-30T20:32:51.232" v="146" actId="14100"/>
          <ac:spMkLst>
            <pc:docMk/>
            <pc:sldMk cId="3726998994" sldId="276"/>
            <ac:spMk id="5" creationId="{70F26054-1664-574A-BC03-41556F3E96BB}"/>
          </ac:spMkLst>
        </pc:spChg>
        <pc:spChg chg="mod">
          <ac:chgData name="O'Donnell, Maureen" userId="a2850d64-9cd7-45ce-a726-d8e6bad667f5" providerId="ADAL" clId="{6F16F953-D908-411C-AD8B-F050E6E4D688}" dt="2021-03-30T20:33:10.845" v="148" actId="6549"/>
          <ac:spMkLst>
            <pc:docMk/>
            <pc:sldMk cId="3726998994" sldId="276"/>
            <ac:spMk id="6" creationId="{A482157E-4A03-454F-9DA2-46ECB73FBE18}"/>
          </ac:spMkLst>
        </pc:spChg>
        <pc:spChg chg="mod">
          <ac:chgData name="O'Donnell, Maureen" userId="a2850d64-9cd7-45ce-a726-d8e6bad667f5" providerId="ADAL" clId="{6F16F953-D908-411C-AD8B-F050E6E4D688}" dt="2021-03-30T20:13:34.134" v="83" actId="20577"/>
          <ac:spMkLst>
            <pc:docMk/>
            <pc:sldMk cId="3726998994" sldId="276"/>
            <ac:spMk id="7" creationId="{4D054F81-88EF-254E-8DE4-D2AEC78F44A8}"/>
          </ac:spMkLst>
        </pc:spChg>
      </pc:sldChg>
    </pc:docChg>
  </pc:docChgLst>
  <pc:docChgLst>
    <pc:chgData name="Louie, David A." userId="77dec64d-f504-461e-a3d4-0c1db83632f8" providerId="ADAL" clId="{EE9C44D1-815D-4CF6-9BA9-33EBFA4F3F55}"/>
    <pc:docChg chg="undo redo custSel modSld modMainMaster">
      <pc:chgData name="Louie, David A." userId="77dec64d-f504-461e-a3d4-0c1db83632f8" providerId="ADAL" clId="{EE9C44D1-815D-4CF6-9BA9-33EBFA4F3F55}" dt="2021-05-19T22:03:12.270" v="247" actId="20577"/>
      <pc:docMkLst>
        <pc:docMk/>
      </pc:docMkLst>
      <pc:sldChg chg="modSp mod">
        <pc:chgData name="Louie, David A." userId="77dec64d-f504-461e-a3d4-0c1db83632f8" providerId="ADAL" clId="{EE9C44D1-815D-4CF6-9BA9-33EBFA4F3F55}" dt="2021-05-19T22:03:12.270" v="247" actId="20577"/>
        <pc:sldMkLst>
          <pc:docMk/>
          <pc:sldMk cId="3726998994" sldId="276"/>
        </pc:sldMkLst>
        <pc:spChg chg="mod">
          <ac:chgData name="Louie, David A." userId="77dec64d-f504-461e-a3d4-0c1db83632f8" providerId="ADAL" clId="{EE9C44D1-815D-4CF6-9BA9-33EBFA4F3F55}" dt="2021-05-19T21:54:59.960" v="103" actId="20577"/>
          <ac:spMkLst>
            <pc:docMk/>
            <pc:sldMk cId="3726998994" sldId="276"/>
            <ac:spMk id="3" creationId="{9D8E13B7-05F4-B74A-9AC4-ACECB9B4BCA5}"/>
          </ac:spMkLst>
        </pc:spChg>
        <pc:spChg chg="mod">
          <ac:chgData name="Louie, David A." userId="77dec64d-f504-461e-a3d4-0c1db83632f8" providerId="ADAL" clId="{EE9C44D1-815D-4CF6-9BA9-33EBFA4F3F55}" dt="2021-05-19T22:03:12.270" v="247" actId="20577"/>
          <ac:spMkLst>
            <pc:docMk/>
            <pc:sldMk cId="3726998994" sldId="276"/>
            <ac:spMk id="5" creationId="{70F26054-1664-574A-BC03-41556F3E96BB}"/>
          </ac:spMkLst>
        </pc:spChg>
        <pc:spChg chg="mod">
          <ac:chgData name="Louie, David A." userId="77dec64d-f504-461e-a3d4-0c1db83632f8" providerId="ADAL" clId="{EE9C44D1-815D-4CF6-9BA9-33EBFA4F3F55}" dt="2021-05-19T21:58:54.990" v="121" actId="14100"/>
          <ac:spMkLst>
            <pc:docMk/>
            <pc:sldMk cId="3726998994" sldId="276"/>
            <ac:spMk id="6" creationId="{A482157E-4A03-454F-9DA2-46ECB73FBE18}"/>
          </ac:spMkLst>
        </pc:spChg>
        <pc:spChg chg="mod">
          <ac:chgData name="Louie, David A." userId="77dec64d-f504-461e-a3d4-0c1db83632f8" providerId="ADAL" clId="{EE9C44D1-815D-4CF6-9BA9-33EBFA4F3F55}" dt="2021-05-19T21:53:30.873" v="101" actId="20577"/>
          <ac:spMkLst>
            <pc:docMk/>
            <pc:sldMk cId="3726998994" sldId="276"/>
            <ac:spMk id="7" creationId="{4D054F81-88EF-254E-8DE4-D2AEC78F44A8}"/>
          </ac:spMkLst>
        </pc:spChg>
        <pc:picChg chg="mod">
          <ac:chgData name="Louie, David A." userId="77dec64d-f504-461e-a3d4-0c1db83632f8" providerId="ADAL" clId="{EE9C44D1-815D-4CF6-9BA9-33EBFA4F3F55}" dt="2021-05-19T21:50:09.859" v="59" actId="962"/>
          <ac:picMkLst>
            <pc:docMk/>
            <pc:sldMk cId="3726998994" sldId="276"/>
            <ac:picMk id="12" creationId="{92DB21FA-B2D4-4D69-9EE7-8B3EF778D545}"/>
          </ac:picMkLst>
        </pc:picChg>
        <pc:picChg chg="mod">
          <ac:chgData name="Louie, David A." userId="77dec64d-f504-461e-a3d4-0c1db83632f8" providerId="ADAL" clId="{EE9C44D1-815D-4CF6-9BA9-33EBFA4F3F55}" dt="2021-05-19T21:50:15.176" v="60" actId="962"/>
          <ac:picMkLst>
            <pc:docMk/>
            <pc:sldMk cId="3726998994" sldId="276"/>
            <ac:picMk id="18" creationId="{02C0D1F0-6D7D-4329-90F5-028B83DC6EBB}"/>
          </ac:picMkLst>
        </pc:picChg>
      </pc:sldChg>
      <pc:sldMasterChg chg="modSldLayout">
        <pc:chgData name="Louie, David A." userId="77dec64d-f504-461e-a3d4-0c1db83632f8" providerId="ADAL" clId="{EE9C44D1-815D-4CF6-9BA9-33EBFA4F3F55}" dt="2021-05-19T22:02:05.908" v="246" actId="1038"/>
        <pc:sldMasterMkLst>
          <pc:docMk/>
          <pc:sldMasterMk cId="2348303695" sldId="2147483648"/>
        </pc:sldMasterMkLst>
        <pc:sldLayoutChg chg="modSp mod">
          <pc:chgData name="Louie, David A." userId="77dec64d-f504-461e-a3d4-0c1db83632f8" providerId="ADAL" clId="{EE9C44D1-815D-4CF6-9BA9-33EBFA4F3F55}" dt="2021-05-19T22:02:05.908" v="246" actId="1038"/>
          <pc:sldLayoutMkLst>
            <pc:docMk/>
            <pc:sldMasterMk cId="2348303695" sldId="2147483648"/>
            <pc:sldLayoutMk cId="574222007" sldId="2147483650"/>
          </pc:sldLayoutMkLst>
          <pc:spChg chg="mod">
            <ac:chgData name="Louie, David A." userId="77dec64d-f504-461e-a3d4-0c1db83632f8" providerId="ADAL" clId="{EE9C44D1-815D-4CF6-9BA9-33EBFA4F3F55}" dt="2021-05-19T22:01:32.625" v="236" actId="1037"/>
            <ac:spMkLst>
              <pc:docMk/>
              <pc:sldMasterMk cId="2348303695" sldId="2147483648"/>
              <pc:sldLayoutMk cId="574222007" sldId="2147483650"/>
              <ac:spMk id="42" creationId="{B59E8476-D4FE-3D4F-9EC9-5DA909E29651}"/>
            </ac:spMkLst>
          </pc:spChg>
          <pc:spChg chg="mod">
            <ac:chgData name="Louie, David A." userId="77dec64d-f504-461e-a3d4-0c1db83632f8" providerId="ADAL" clId="{EE9C44D1-815D-4CF6-9BA9-33EBFA4F3F55}" dt="2021-05-19T22:02:05.908" v="246" actId="1038"/>
            <ac:spMkLst>
              <pc:docMk/>
              <pc:sldMasterMk cId="2348303695" sldId="2147483648"/>
              <pc:sldLayoutMk cId="574222007" sldId="2147483650"/>
              <ac:spMk id="44" creationId="{B1EBCCF4-5394-C04F-AA62-05007544FC0C}"/>
            </ac:spMkLst>
          </pc:spChg>
        </pc:sldLayoutChg>
      </pc:sldMasterChg>
    </pc:docChg>
  </pc:docChgLst>
  <pc:docChgLst>
    <pc:chgData name="O'Donnell, Maureen" userId="a2850d64-9cd7-45ce-a726-d8e6bad667f5" providerId="ADAL" clId="{1D145876-966A-4576-81D3-8949F01BC13D}"/>
    <pc:docChg chg="undo custSel modSld">
      <pc:chgData name="O'Donnell, Maureen" userId="a2850d64-9cd7-45ce-a726-d8e6bad667f5" providerId="ADAL" clId="{1D145876-966A-4576-81D3-8949F01BC13D}" dt="2021-03-30T20:09:34.620" v="263" actId="20577"/>
      <pc:docMkLst>
        <pc:docMk/>
      </pc:docMkLst>
      <pc:sldChg chg="modSp mod modCm">
        <pc:chgData name="O'Donnell, Maureen" userId="a2850d64-9cd7-45ce-a726-d8e6bad667f5" providerId="ADAL" clId="{1D145876-966A-4576-81D3-8949F01BC13D}" dt="2021-03-30T20:09:34.620" v="263" actId="20577"/>
        <pc:sldMkLst>
          <pc:docMk/>
          <pc:sldMk cId="3726998994" sldId="276"/>
        </pc:sldMkLst>
        <pc:spChg chg="mod">
          <ac:chgData name="O'Donnell, Maureen" userId="a2850d64-9cd7-45ce-a726-d8e6bad667f5" providerId="ADAL" clId="{1D145876-966A-4576-81D3-8949F01BC13D}" dt="2021-03-30T20:04:36.906" v="6" actId="313"/>
          <ac:spMkLst>
            <pc:docMk/>
            <pc:sldMk cId="3726998994" sldId="276"/>
            <ac:spMk id="2" creationId="{7F32642A-F215-3B4A-8248-4776F280B21E}"/>
          </ac:spMkLst>
        </pc:spChg>
        <pc:spChg chg="mod">
          <ac:chgData name="O'Donnell, Maureen" userId="a2850d64-9cd7-45ce-a726-d8e6bad667f5" providerId="ADAL" clId="{1D145876-966A-4576-81D3-8949F01BC13D}" dt="2021-03-30T20:08:27.093" v="259" actId="14100"/>
          <ac:spMkLst>
            <pc:docMk/>
            <pc:sldMk cId="3726998994" sldId="276"/>
            <ac:spMk id="3" creationId="{9D8E13B7-05F4-B74A-9AC4-ACECB9B4BCA5}"/>
          </ac:spMkLst>
        </pc:spChg>
        <pc:spChg chg="mod">
          <ac:chgData name="O'Donnell, Maureen" userId="a2850d64-9cd7-45ce-a726-d8e6bad667f5" providerId="ADAL" clId="{1D145876-966A-4576-81D3-8949F01BC13D}" dt="2021-03-30T20:04:53.077" v="132"/>
          <ac:spMkLst>
            <pc:docMk/>
            <pc:sldMk cId="3726998994" sldId="276"/>
            <ac:spMk id="4" creationId="{6F64AA95-5112-154B-B9A1-786FF917DA0B}"/>
          </ac:spMkLst>
        </pc:spChg>
        <pc:spChg chg="mod">
          <ac:chgData name="O'Donnell, Maureen" userId="a2850d64-9cd7-45ce-a726-d8e6bad667f5" providerId="ADAL" clId="{1D145876-966A-4576-81D3-8949F01BC13D}" dt="2021-03-30T20:09:10.345" v="261" actId="20577"/>
          <ac:spMkLst>
            <pc:docMk/>
            <pc:sldMk cId="3726998994" sldId="276"/>
            <ac:spMk id="5" creationId="{70F26054-1664-574A-BC03-41556F3E96BB}"/>
          </ac:spMkLst>
        </pc:spChg>
        <pc:spChg chg="mod">
          <ac:chgData name="O'Donnell, Maureen" userId="a2850d64-9cd7-45ce-a726-d8e6bad667f5" providerId="ADAL" clId="{1D145876-966A-4576-81D3-8949F01BC13D}" dt="2021-03-30T20:09:34.620" v="263" actId="20577"/>
          <ac:spMkLst>
            <pc:docMk/>
            <pc:sldMk cId="3726998994" sldId="276"/>
            <ac:spMk id="6" creationId="{A482157E-4A03-454F-9DA2-46ECB73FBE18}"/>
          </ac:spMkLst>
        </pc:spChg>
        <pc:spChg chg="mod">
          <ac:chgData name="O'Donnell, Maureen" userId="a2850d64-9cd7-45ce-a726-d8e6bad667f5" providerId="ADAL" clId="{1D145876-966A-4576-81D3-8949F01BC13D}" dt="2021-03-30T20:07:47.576" v="255" actId="20577"/>
          <ac:spMkLst>
            <pc:docMk/>
            <pc:sldMk cId="3726998994" sldId="276"/>
            <ac:spMk id="7" creationId="{4D054F81-88EF-254E-8DE4-D2AEC78F44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92C01-7177-AE42-8434-0A7047C65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0212E-A86C-4747-8CF0-F34C4542C3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948C7-2F65-5343-A798-F767E465B3F0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6DDA9-3827-0546-871D-B6D164F05E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A29C7-474E-8E40-B8AF-89FE323F4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8C4D8-DFCC-264E-8D66-39713FFB8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4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B8D9-DF74-2746-A1A4-7FF30323E776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BBCD-D133-3944-8A2E-6260F7148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AB207AD-DEAE-154A-A901-6FD356CDE8A4}"/>
              </a:ext>
            </a:extLst>
          </p:cNvPr>
          <p:cNvSpPr/>
          <p:nvPr userDrawn="1"/>
        </p:nvSpPr>
        <p:spPr>
          <a:xfrm>
            <a:off x="2961411" y="3291776"/>
            <a:ext cx="9230589" cy="1414956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C7BF76F-4846-4D42-BB24-41761B401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70" y="6299345"/>
            <a:ext cx="1554480" cy="3331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F6FC98-BF54-8E4B-ADCE-416C088B5FD5}"/>
              </a:ext>
            </a:extLst>
          </p:cNvPr>
          <p:cNvSpPr txBox="1"/>
          <p:nvPr userDrawn="1"/>
        </p:nvSpPr>
        <p:spPr>
          <a:xfrm>
            <a:off x="3268758" y="4875180"/>
            <a:ext cx="190533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Situation: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CEABE899-10A3-484A-9A5F-6B1D4CB09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8758" y="3460224"/>
            <a:ext cx="8643841" cy="8302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03D0DEC-BC71-A445-A3E5-9B83B80381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8758" y="5162439"/>
            <a:ext cx="2560320" cy="1470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F5AC1971-A820-D44B-949E-127EE4381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8757" y="4423180"/>
            <a:ext cx="8643841" cy="158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9E8476-D4FE-3D4F-9EC9-5DA909E29651}"/>
              </a:ext>
            </a:extLst>
          </p:cNvPr>
          <p:cNvSpPr txBox="1"/>
          <p:nvPr userDrawn="1"/>
        </p:nvSpPr>
        <p:spPr>
          <a:xfrm>
            <a:off x="5886943" y="4875180"/>
            <a:ext cx="190533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Solution: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847B54F4-C98A-7F4F-8633-A67212D37E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5863" y="5162439"/>
            <a:ext cx="2286000" cy="1470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EBCCF4-5394-C04F-AA62-05007544FC0C}"/>
              </a:ext>
            </a:extLst>
          </p:cNvPr>
          <p:cNvSpPr txBox="1"/>
          <p:nvPr userDrawn="1"/>
        </p:nvSpPr>
        <p:spPr>
          <a:xfrm>
            <a:off x="9109648" y="4875180"/>
            <a:ext cx="190533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Impact: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817B977B-57E9-154C-AA12-E0B3A70688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8648" y="5162439"/>
            <a:ext cx="3017520" cy="1470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0BBFF-3B0B-644F-878A-E178AF5B45E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01737" y="436245"/>
            <a:ext cx="210312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C57D4FA-1216-4944-BBF6-C83155F9ED20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960688" y="0"/>
            <a:ext cx="9235440" cy="329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Horizontal banner image</a:t>
            </a:r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7EE6957E-64E7-4044-BFE8-2BF3980E5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297" y="3596575"/>
            <a:ext cx="2286000" cy="239782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3C65385-E3CB-E343-A048-28767AB9E6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22194" y="309789"/>
            <a:ext cx="2650255" cy="1058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36515BF-2138-B649-9E8C-2E4328478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0311" y="2817626"/>
            <a:ext cx="6423025" cy="125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ED5D479-2CA3-7B4E-AF02-8F4BB5979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6111" y="6299345"/>
            <a:ext cx="1554480" cy="3331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213181-F0C6-8F4E-80E5-57262C43B6C1}"/>
              </a:ext>
            </a:extLst>
          </p:cNvPr>
          <p:cNvCxnSpPr>
            <a:cxnSpLocks/>
          </p:cNvCxnSpPr>
          <p:nvPr userDrawn="1"/>
        </p:nvCxnSpPr>
        <p:spPr>
          <a:xfrm>
            <a:off x="5500311" y="5621792"/>
            <a:ext cx="64011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8C6C1F0-FFFA-4641-8389-B0E5BC37F7D4}"/>
              </a:ext>
            </a:extLst>
          </p:cNvPr>
          <p:cNvSpPr txBox="1"/>
          <p:nvPr userDrawn="1"/>
        </p:nvSpPr>
        <p:spPr>
          <a:xfrm>
            <a:off x="5522198" y="3240256"/>
            <a:ext cx="190533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Situation: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BAC98-BD94-A54E-AFD0-F5890652EAB2}"/>
              </a:ext>
            </a:extLst>
          </p:cNvPr>
          <p:cNvCxnSpPr>
            <a:cxnSpLocks/>
          </p:cNvCxnSpPr>
          <p:nvPr userDrawn="1"/>
        </p:nvCxnSpPr>
        <p:spPr>
          <a:xfrm>
            <a:off x="5500311" y="3146228"/>
            <a:ext cx="64011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23FB8B1-6C5D-E148-A135-CF84B4D72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0311" y="1879031"/>
            <a:ext cx="6423025" cy="8302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CE8217C-B622-934F-9484-20080D5B6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0311" y="3573681"/>
            <a:ext cx="1929384" cy="182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C3EBB3FC-23E4-4046-A80F-D29F4C3CA2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22195" y="5785381"/>
            <a:ext cx="1905341" cy="84706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40000"/>
              </a:lnSpc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AB478E34-112F-8248-8840-50966BFF0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59154" y="5785381"/>
            <a:ext cx="1927226" cy="84706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>
                    <a:lumMod val="5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45474-AEF3-9A4D-8181-40DE54A1BBC3}"/>
              </a:ext>
            </a:extLst>
          </p:cNvPr>
          <p:cNvSpPr txBox="1"/>
          <p:nvPr userDrawn="1"/>
        </p:nvSpPr>
        <p:spPr>
          <a:xfrm>
            <a:off x="7781041" y="3240256"/>
            <a:ext cx="190533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Solution: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6EBF696A-BF72-9F4A-B975-FE39E94DC5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59153" y="3573681"/>
            <a:ext cx="1929384" cy="182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6C279-6B8D-C84A-9C5A-5DBD150D510B}"/>
              </a:ext>
            </a:extLst>
          </p:cNvPr>
          <p:cNvSpPr txBox="1"/>
          <p:nvPr userDrawn="1"/>
        </p:nvSpPr>
        <p:spPr>
          <a:xfrm>
            <a:off x="10017998" y="3240256"/>
            <a:ext cx="190533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Impact: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AD39BD6E-A556-B349-9927-603088F0A6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96110" y="3573681"/>
            <a:ext cx="1929384" cy="182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00" b="0" i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Picture Placeholder 32">
            <a:extLst>
              <a:ext uri="{FF2B5EF4-FFF2-40B4-BE49-F238E27FC236}">
                <a16:creationId xmlns:a16="http://schemas.microsoft.com/office/drawing/2014/main" id="{5D512A78-0241-854A-90DF-E7DA314F71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4635"/>
            <a:ext cx="516713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4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ustomers.microsoft.com/en-us/story/1373865514221253184-imperial-college-london-higher-education-azure-virtual-deskto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32642A-F215-3B4A-8248-4776F280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9507" y="3306245"/>
            <a:ext cx="8643841" cy="946265"/>
          </a:xfrm>
        </p:spPr>
        <p:txBody>
          <a:bodyPr/>
          <a:lstStyle/>
          <a:p>
            <a:r>
              <a:rPr lang="en-US" dirty="0"/>
              <a:t>“We can have four or more users on one virtual machine, which means we only need 100 VMs in our pool. That’s one-quarter of what we’d need without Azure Virtual Desktop. This lets us be quite cost-efficient and far more scalable.”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E13B7-05F4-B74A-9AC4-ACECB9B4BC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8758" y="5162439"/>
            <a:ext cx="2560320" cy="1470009"/>
          </a:xfrm>
        </p:spPr>
        <p:txBody>
          <a:bodyPr/>
          <a:lstStyle/>
          <a:p>
            <a:r>
              <a:rPr lang="en-US" dirty="0"/>
              <a:t>During the COVID-19 lockdown, Imperial College London had to provide 20,000 students remote classes and access to 450 proprietary apps installed on 3,500 on-campus computers.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4AA95-5112-154B-B9A1-786FF917D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—Neil </a:t>
            </a:r>
            <a:r>
              <a:rPr lang="en-US" dirty="0" err="1"/>
              <a:t>Hanham</a:t>
            </a:r>
            <a:r>
              <a:rPr lang="en-US" dirty="0"/>
              <a:t>, Digital Workplace Lead, Imperial College London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26054-1664-574A-BC03-41556F3E96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88924" y="5162438"/>
            <a:ext cx="2805496" cy="1470009"/>
          </a:xfrm>
        </p:spPr>
        <p:txBody>
          <a:bodyPr/>
          <a:lstStyle/>
          <a:p>
            <a:r>
              <a:rPr lang="en-US" dirty="0"/>
              <a:t>Imperial uses Microsoft Azure Virtual Desktop for remote learning and Windows 10 Enterprise multi-session for high utilization of virtual machines (VMs), pooling four users per VM. Instructors configure special computer environments using Azure Lab Services.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82157E-4A03-454F-9DA2-46ECB73FBE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14762" y="5162439"/>
            <a:ext cx="2649147" cy="1470009"/>
          </a:xfrm>
        </p:spPr>
        <p:txBody>
          <a:bodyPr/>
          <a:lstStyle/>
          <a:p>
            <a:r>
              <a:rPr lang="en-US" dirty="0"/>
              <a:t>Imperial provides remote learning in a Windows desktop environment that students can access regardless of their locations or device types. Using only one-quarter of the VMs normally required, it raises utilization while lowering compute costs.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054F81-88EF-254E-8DE4-D2AEC78F44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2915" y="2794571"/>
            <a:ext cx="2280783" cy="3246633"/>
          </a:xfrm>
        </p:spPr>
        <p:txBody>
          <a:bodyPr/>
          <a:lstStyle/>
          <a:p>
            <a:r>
              <a:rPr lang="en-US" dirty="0"/>
              <a:t>Customer:</a:t>
            </a:r>
            <a:br>
              <a:rPr lang="en-US" dirty="0"/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Imperial College London</a:t>
            </a:r>
          </a:p>
          <a:p>
            <a:r>
              <a:rPr lang="en-US" dirty="0"/>
              <a:t>Industry:</a:t>
            </a:r>
            <a:br>
              <a:rPr lang="en-US" dirty="0"/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Higher Education</a:t>
            </a:r>
          </a:p>
          <a:p>
            <a:r>
              <a:rPr lang="en-US" dirty="0"/>
              <a:t>Size:</a:t>
            </a:r>
            <a:br>
              <a:rPr lang="en-US" dirty="0"/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8,000 employees</a:t>
            </a:r>
          </a:p>
          <a:p>
            <a:r>
              <a:rPr lang="en-US" dirty="0"/>
              <a:t>Country:</a:t>
            </a:r>
            <a:br>
              <a:rPr lang="en-US" dirty="0"/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United Kingdom</a:t>
            </a:r>
          </a:p>
          <a:p>
            <a:r>
              <a:rPr lang="en-US" dirty="0">
                <a:latin typeface="Segoe UI Semibold"/>
                <a:cs typeface="Segoe UI Semibold"/>
              </a:rPr>
              <a:t>Products and services:</a:t>
            </a:r>
            <a:br>
              <a:rPr lang="en-US" dirty="0"/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365                                                Microsoft Teams</a:t>
            </a:r>
            <a:b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Whiteboard</a:t>
            </a:r>
            <a:b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Azure</a:t>
            </a:r>
            <a:b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t-BR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Azure Lab Services</a:t>
            </a:r>
            <a:b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Azure Virtual Desktop                                Microsoft FastTrack for Azure</a:t>
            </a:r>
            <a:b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Windows 10 Enterprise</a:t>
            </a:r>
            <a:br>
              <a:rPr lang="en-US" dirty="0">
                <a:latin typeface="Segoe UI Semilight"/>
                <a:cs typeface="Segoe UI Semilight"/>
              </a:rPr>
            </a:br>
            <a:br>
              <a:rPr lang="en-US" b="0" dirty="0">
                <a:latin typeface="Segoe UI Semilight"/>
                <a:cs typeface="Segoe UI Semilight"/>
              </a:rPr>
            </a:br>
            <a:r>
              <a:rPr lang="en-US" dirty="0">
                <a:hlinkClick r:id="rId2"/>
              </a:rPr>
              <a:t>Read full story here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DB21FA-B2D4-4D69-9EE7-8B3EF778D54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/>
          <a:stretch/>
        </p:blipFill>
        <p:spPr>
          <a:xfrm>
            <a:off x="371746" y="447261"/>
            <a:ext cx="2103120" cy="210312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2C0D1F0-6D7D-4329-90F5-028B83D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t="15776" b="15776"/>
          <a:stretch/>
        </p:blipFill>
        <p:spPr>
          <a:xfrm>
            <a:off x="2960688" y="0"/>
            <a:ext cx="9235440" cy="32924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219399-6E0D-034C-8477-C9FC774ABA09}"/>
              </a:ext>
            </a:extLst>
          </p:cNvPr>
          <p:cNvSpPr/>
          <p:nvPr/>
        </p:nvSpPr>
        <p:spPr>
          <a:xfrm>
            <a:off x="2870483" y="0"/>
            <a:ext cx="118872" cy="6858000"/>
          </a:xfrm>
          <a:prstGeom prst="rect">
            <a:avLst/>
          </a:prstGeom>
          <a:solidFill>
            <a:srgbClr val="003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9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549F62B92146AA6B82CA9228E469" ma:contentTypeVersion="13" ma:contentTypeDescription="Create a new document." ma:contentTypeScope="" ma:versionID="abc1c5f782aa6e7eaac4085db9a820de">
  <xsd:schema xmlns:xsd="http://www.w3.org/2001/XMLSchema" xmlns:xs="http://www.w3.org/2001/XMLSchema" xmlns:p="http://schemas.microsoft.com/office/2006/metadata/properties" xmlns:ns2="6a0d6f25-5d7a-40b7-9e93-0cbfd06f013a" xmlns:ns3="7e0b6b19-f2a0-48da-99b5-34c3f079df0e" targetNamespace="http://schemas.microsoft.com/office/2006/metadata/properties" ma:root="true" ma:fieldsID="3758e5d9eb9337d3a4cc208656647ab7" ns2:_="" ns3:_="">
    <xsd:import namespace="6a0d6f25-5d7a-40b7-9e93-0cbfd06f013a"/>
    <xsd:import namespace="7e0b6b19-f2a0-48da-99b5-34c3f079d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6f25-5d7a-40b7-9e93-0cbfd06f0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b6b19-f2a0-48da-99b5-34c3f079d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47E91-2253-4108-AB8E-A51AC385B2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2DD67-3DCC-46B9-91FB-FA5B5D59137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2b5031c-2411-4929-b7d3-8ccd5522c1df"/>
    <ds:schemaRef ds:uri="http://purl.org/dc/elements/1.1/"/>
    <ds:schemaRef ds:uri="http://schemas.microsoft.com/office/2006/metadata/properties"/>
    <ds:schemaRef ds:uri="885f216c-ad56-4ac6-8111-d67482ac63a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85767B-FA93-490F-A1C6-9A2080E02749}"/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221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Segoe UI</vt:lpstr>
      <vt:lpstr>Segoe UI Light</vt:lpstr>
      <vt:lpstr>Segoe UI Semibold</vt:lpstr>
      <vt:lpstr>Segoe UI Semilight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Pomerleau</dc:creator>
  <cp:lastModifiedBy>Brady Kish (Yesler)</cp:lastModifiedBy>
  <cp:revision>98</cp:revision>
  <dcterms:created xsi:type="dcterms:W3CDTF">2019-01-24T22:33:22Z</dcterms:created>
  <dcterms:modified xsi:type="dcterms:W3CDTF">2021-06-03T22:31:34Z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0x010100A788549F62B92146AA6B82CA9228E469</vt:lpwstr>
  </property>
  <property fmtid="{D5CDD505-2E9C-101B-9397-08002B2CF9AE}" pid="3" name="_dlc_DocIdItemGuid">
    <vt:lpwstr>0be5b6e8-b774-49fa-a99a-0a7fa9a9cf66</vt:lpwstr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iteId">
    <vt:lpwstr>72f988bf-86f1-41af-91ab-2d7cd011db47</vt:lpwstr>
  </property>
  <property fmtid="{D5CDD505-2E9C-101B-9397-08002B2CF9AE}" pid="6" name="MSIP_Label_f42aa342-8706-4288-bd11-ebb85995028c_Owner">
    <vt:lpwstr>tidond@microsoft.com</vt:lpwstr>
  </property>
  <property fmtid="{D5CDD505-2E9C-101B-9397-08002B2CF9AE}" pid="7" name="MSIP_Label_f42aa342-8706-4288-bd11-ebb85995028c_SetDate">
    <vt:lpwstr>2019-01-29T17:27:21.3752349Z</vt:lpwstr>
  </property>
  <property fmtid="{D5CDD505-2E9C-101B-9397-08002B2CF9AE}" pid="8" name="MSIP_Label_f42aa342-8706-4288-bd11-ebb85995028c_Name">
    <vt:lpwstr>General</vt:lpwstr>
  </property>
  <property fmtid="{D5CDD505-2E9C-101B-9397-08002B2CF9AE}" pid="9" name="MSIP_Label_f42aa342-8706-4288-bd11-ebb85995028c_Application">
    <vt:lpwstr>Microsoft Azure Information Protection</vt:lpwstr>
  </property>
  <property fmtid="{D5CDD505-2E9C-101B-9397-08002B2CF9AE}" pid="10" name="MSIP_Label_f42aa342-8706-4288-bd11-ebb85995028c_ActionId">
    <vt:lpwstr>1ebd8c10-dec3-48af-991d-d3f6a5d59098</vt:lpwstr>
  </property>
  <property fmtid="{D5CDD505-2E9C-101B-9397-08002B2CF9AE}" pid="11" name="MSIP_Label_f42aa342-8706-4288-bd11-ebb85995028c_Extended_MSFT_Method">
    <vt:lpwstr>Automatic</vt:lpwstr>
  </property>
  <property fmtid="{D5CDD505-2E9C-101B-9397-08002B2CF9AE}" pid="12" name="Sensitivity">
    <vt:lpwstr>General</vt:lpwstr>
  </property>
  <property fmtid="{D5CDD505-2E9C-101B-9397-08002B2CF9AE}" pid="13" name="AuthorIds_UIVersion_6144">
    <vt:lpwstr>199</vt:lpwstr>
  </property>
  <property fmtid="{D5CDD505-2E9C-101B-9397-08002B2CF9AE}" pid="14" name="AuthorIds_UIVersion_1024">
    <vt:lpwstr>148</vt:lpwstr>
  </property>
</Properties>
</file>